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32399288" cy="396001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860" userDrawn="1">
          <p15:clr>
            <a:srgbClr val="A4A3A4"/>
          </p15:clr>
        </p15:guide>
        <p15:guide id="2" pos="10046" userDrawn="1">
          <p15:clr>
            <a:srgbClr val="A4A3A4"/>
          </p15:clr>
        </p15:guide>
        <p15:guide id="3" pos="10386" userDrawn="1">
          <p15:clr>
            <a:srgbClr val="A4A3A4"/>
          </p15:clr>
        </p15:guide>
        <p15:guide id="4" pos="19571" userDrawn="1">
          <p15:clr>
            <a:srgbClr val="A4A3A4"/>
          </p15:clr>
        </p15:guide>
        <p15:guide id="5" orient="horz" pos="1247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3D72"/>
    <a:srgbClr val="0D7C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60"/>
  </p:normalViewPr>
  <p:slideViewPr>
    <p:cSldViewPr snapToGrid="0" showGuides="1">
      <p:cViewPr varScale="1">
        <p:scale>
          <a:sx n="20" d="100"/>
          <a:sy n="20" d="100"/>
        </p:scale>
        <p:origin x="1445" y="48"/>
      </p:cViewPr>
      <p:guideLst>
        <p:guide pos="860"/>
        <p:guide pos="10046"/>
        <p:guide pos="10386"/>
        <p:guide pos="19571"/>
        <p:guide orient="horz" pos="1247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32E19ABE-308A-54EC-7F1A-B4FFE2A7886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"/>
            <a:ext cx="32399288" cy="39599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0037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10204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451" y="2108352"/>
            <a:ext cx="27944386" cy="76542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451" y="10541716"/>
            <a:ext cx="27944386" cy="251259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451" y="36703516"/>
            <a:ext cx="7289840" cy="21083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79DF0A-7672-4AFD-AA3D-FECA25663EE5}" type="datetimeFigureOut">
              <a:rPr lang="pt-BR" smtClean="0"/>
              <a:t>06/10/2026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264" y="36703516"/>
            <a:ext cx="10934760" cy="21083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1997" y="36703516"/>
            <a:ext cx="7289840" cy="21083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C90EA3-4136-43D2-8881-C8604A41C65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40218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3239902" rtl="0" eaLnBrk="1" latinLnBrk="0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9976" indent="-809976" algn="l" defTabSz="3239902" rtl="0" eaLnBrk="1" latinLnBrk="0" hangingPunct="1">
        <a:lnSpc>
          <a:spcPct val="90000"/>
        </a:lnSpc>
        <a:spcBef>
          <a:spcPts val="3543"/>
        </a:spcBef>
        <a:buFont typeface="Arial" panose="020B0604020202020204" pitchFamily="34" charset="0"/>
        <a:buChar char="•"/>
        <a:defRPr sz="9921" kern="1200">
          <a:solidFill>
            <a:schemeClr val="tx1"/>
          </a:solidFill>
          <a:latin typeface="+mn-lt"/>
          <a:ea typeface="+mn-ea"/>
          <a:cs typeface="+mn-cs"/>
        </a:defRPr>
      </a:lvl1pPr>
      <a:lvl2pPr marL="2429927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2pPr>
      <a:lvl3pPr marL="4049878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086" kern="1200">
          <a:solidFill>
            <a:schemeClr val="tx1"/>
          </a:solidFill>
          <a:latin typeface="+mn-lt"/>
          <a:ea typeface="+mn-ea"/>
          <a:cs typeface="+mn-cs"/>
        </a:defRPr>
      </a:lvl3pPr>
      <a:lvl4pPr marL="5669829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7289780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909731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10529682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2149633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3769584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19951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39902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59853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79804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099755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19706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39657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59608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2472" userDrawn="1">
          <p15:clr>
            <a:srgbClr val="F26B43"/>
          </p15:clr>
        </p15:guide>
        <p15:guide id="2" pos="1020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62C44557-C44C-9F81-7F0B-0E194AA0F866}"/>
              </a:ext>
            </a:extLst>
          </p:cNvPr>
          <p:cNvSpPr txBox="1"/>
          <p:nvPr/>
        </p:nvSpPr>
        <p:spPr>
          <a:xfrm>
            <a:off x="1399540" y="5029200"/>
            <a:ext cx="2959862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0" b="1" dirty="0"/>
              <a:t>TÍTULO DO PAINEL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8DE07A47-28D0-5CEF-D207-D622A7621E90}"/>
              </a:ext>
            </a:extLst>
          </p:cNvPr>
          <p:cNvSpPr txBox="1"/>
          <p:nvPr/>
        </p:nvSpPr>
        <p:spPr>
          <a:xfrm>
            <a:off x="1399540" y="6637556"/>
            <a:ext cx="2959862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500" b="1" dirty="0"/>
              <a:t>Autores Nomes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CA60275A-B0CA-A6A1-9EB2-A2507DDE9E00}"/>
              </a:ext>
            </a:extLst>
          </p:cNvPr>
          <p:cNvSpPr txBox="1"/>
          <p:nvPr/>
        </p:nvSpPr>
        <p:spPr>
          <a:xfrm>
            <a:off x="1399540" y="7728466"/>
            <a:ext cx="2959862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800" b="1" dirty="0"/>
              <a:t>Autores Instituição</a:t>
            </a:r>
          </a:p>
        </p:txBody>
      </p:sp>
      <p:sp>
        <p:nvSpPr>
          <p:cNvPr id="15" name="Retângulo: Cantos Superiores Arredondados 14">
            <a:extLst>
              <a:ext uri="{FF2B5EF4-FFF2-40B4-BE49-F238E27FC236}">
                <a16:creationId xmlns:a16="http://schemas.microsoft.com/office/drawing/2014/main" id="{ABF0DB1D-B189-B1B0-C17C-5134C71B3DD0}"/>
              </a:ext>
            </a:extLst>
          </p:cNvPr>
          <p:cNvSpPr/>
          <p:nvPr/>
        </p:nvSpPr>
        <p:spPr>
          <a:xfrm>
            <a:off x="1399540" y="9147645"/>
            <a:ext cx="14548485" cy="1219200"/>
          </a:xfrm>
          <a:prstGeom prst="round2SameRect">
            <a:avLst/>
          </a:prstGeom>
          <a:solidFill>
            <a:srgbClr val="1C3D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800" b="1" dirty="0"/>
              <a:t>Introdução</a:t>
            </a:r>
          </a:p>
        </p:txBody>
      </p:sp>
      <p:sp>
        <p:nvSpPr>
          <p:cNvPr id="16" name="Retângulo: Cantos Superiores Arredondados 15">
            <a:extLst>
              <a:ext uri="{FF2B5EF4-FFF2-40B4-BE49-F238E27FC236}">
                <a16:creationId xmlns:a16="http://schemas.microsoft.com/office/drawing/2014/main" id="{16AD2B04-158C-BE08-B2BC-A24D10027DA1}"/>
              </a:ext>
            </a:extLst>
          </p:cNvPr>
          <p:cNvSpPr/>
          <p:nvPr/>
        </p:nvSpPr>
        <p:spPr>
          <a:xfrm>
            <a:off x="1365250" y="19023165"/>
            <a:ext cx="14548485" cy="1219200"/>
          </a:xfrm>
          <a:prstGeom prst="round2SameRect">
            <a:avLst/>
          </a:prstGeom>
          <a:solidFill>
            <a:srgbClr val="1C3D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800" b="1" dirty="0"/>
              <a:t>Objetivos</a:t>
            </a:r>
          </a:p>
        </p:txBody>
      </p:sp>
      <p:sp>
        <p:nvSpPr>
          <p:cNvPr id="17" name="Retângulo: Cantos Superiores Arredondados 16">
            <a:extLst>
              <a:ext uri="{FF2B5EF4-FFF2-40B4-BE49-F238E27FC236}">
                <a16:creationId xmlns:a16="http://schemas.microsoft.com/office/drawing/2014/main" id="{09DC0F28-E076-A6E3-AB6F-C1049B344D75}"/>
              </a:ext>
            </a:extLst>
          </p:cNvPr>
          <p:cNvSpPr/>
          <p:nvPr/>
        </p:nvSpPr>
        <p:spPr>
          <a:xfrm>
            <a:off x="1365249" y="28513723"/>
            <a:ext cx="14548485" cy="1219200"/>
          </a:xfrm>
          <a:prstGeom prst="round2SameRect">
            <a:avLst/>
          </a:prstGeom>
          <a:solidFill>
            <a:srgbClr val="1C3D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800" b="1" dirty="0"/>
              <a:t>Materiais e Métodos</a:t>
            </a:r>
          </a:p>
        </p:txBody>
      </p:sp>
      <p:sp>
        <p:nvSpPr>
          <p:cNvPr id="18" name="Retângulo: Cantos Superiores Arredondados 17">
            <a:extLst>
              <a:ext uri="{FF2B5EF4-FFF2-40B4-BE49-F238E27FC236}">
                <a16:creationId xmlns:a16="http://schemas.microsoft.com/office/drawing/2014/main" id="{C747B3BB-FB10-D72B-4C3C-A5307587E813}"/>
              </a:ext>
            </a:extLst>
          </p:cNvPr>
          <p:cNvSpPr/>
          <p:nvPr/>
        </p:nvSpPr>
        <p:spPr>
          <a:xfrm>
            <a:off x="16520478" y="9147645"/>
            <a:ext cx="14548485" cy="1219200"/>
          </a:xfrm>
          <a:prstGeom prst="round2SameRect">
            <a:avLst/>
          </a:prstGeom>
          <a:solidFill>
            <a:srgbClr val="1C3D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800" b="1" dirty="0"/>
              <a:t>Resultados</a:t>
            </a:r>
          </a:p>
        </p:txBody>
      </p:sp>
      <p:sp>
        <p:nvSpPr>
          <p:cNvPr id="19" name="Retângulo: Cantos Superiores Arredondados 18">
            <a:extLst>
              <a:ext uri="{FF2B5EF4-FFF2-40B4-BE49-F238E27FC236}">
                <a16:creationId xmlns:a16="http://schemas.microsoft.com/office/drawing/2014/main" id="{5D5447BE-D703-76FF-DF91-E61DE29F59B7}"/>
              </a:ext>
            </a:extLst>
          </p:cNvPr>
          <p:cNvSpPr/>
          <p:nvPr/>
        </p:nvSpPr>
        <p:spPr>
          <a:xfrm>
            <a:off x="16520478" y="19023165"/>
            <a:ext cx="14548485" cy="1219200"/>
          </a:xfrm>
          <a:prstGeom prst="round2SameRect">
            <a:avLst/>
          </a:prstGeom>
          <a:solidFill>
            <a:srgbClr val="1C3D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800" b="1" dirty="0"/>
              <a:t>Conclusão</a:t>
            </a:r>
          </a:p>
        </p:txBody>
      </p:sp>
      <p:sp>
        <p:nvSpPr>
          <p:cNvPr id="20" name="Retângulo: Cantos Superiores Arredondados 19">
            <a:extLst>
              <a:ext uri="{FF2B5EF4-FFF2-40B4-BE49-F238E27FC236}">
                <a16:creationId xmlns:a16="http://schemas.microsoft.com/office/drawing/2014/main" id="{E29D2B9A-12D9-D5FB-B76B-15C497FA766B}"/>
              </a:ext>
            </a:extLst>
          </p:cNvPr>
          <p:cNvSpPr/>
          <p:nvPr/>
        </p:nvSpPr>
        <p:spPr>
          <a:xfrm>
            <a:off x="16520478" y="28513723"/>
            <a:ext cx="14548485" cy="1219200"/>
          </a:xfrm>
          <a:prstGeom prst="round2SameRect">
            <a:avLst/>
          </a:prstGeom>
          <a:solidFill>
            <a:srgbClr val="1C3D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800" b="1" dirty="0"/>
              <a:t>Referências</a:t>
            </a:r>
          </a:p>
        </p:txBody>
      </p:sp>
    </p:spTree>
    <p:extLst>
      <p:ext uri="{BB962C8B-B14F-4D97-AF65-F5344CB8AC3E}">
        <p14:creationId xmlns:p14="http://schemas.microsoft.com/office/powerpoint/2010/main" val="396364171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61</TotalTime>
  <Words>15</Words>
  <Application>Microsoft Office PowerPoint</Application>
  <PresentationFormat>Personalizar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CODIGO</dc:creator>
  <cp:lastModifiedBy>CODIGO</cp:lastModifiedBy>
  <cp:revision>2</cp:revision>
  <dcterms:created xsi:type="dcterms:W3CDTF">2024-10-01T16:40:17Z</dcterms:created>
  <dcterms:modified xsi:type="dcterms:W3CDTF">2026-10-06T12:30:58Z</dcterms:modified>
</cp:coreProperties>
</file>